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E49EE4-77CD-4D00-8321-3CC8172B8CB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E49EE4-77CD-4D00-8321-3CC8172B8CB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BACC567-E027-46AE-99A6-5275303927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5A: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WORKSHEETS FOR YIELD CURVES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(Section 5.4.2)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381194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11893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Table 5A.1: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Yield, Time to Maturity and Coupon Rates for Treasury Bonds and Notes as of February 16, 2011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89400"/>
              </p:ext>
            </p:extLst>
          </p:nvPr>
        </p:nvGraphicFramePr>
        <p:xfrm>
          <a:off x="724652" y="1728788"/>
          <a:ext cx="8114548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6004230" imgH="3401163" progId="Word.Document.12">
                  <p:embed/>
                </p:oleObj>
              </mc:Choice>
              <mc:Fallback>
                <p:oleObj name="Document" r:id="rId4" imgW="6004230" imgH="3401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52" y="1728788"/>
                        <a:ext cx="8114548" cy="459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11893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Table 5A.1: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Yield, Time to Maturity and Coupon Rates for Treasury Bonds and Notes as of February 16,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2011 (continued)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530096"/>
              </p:ext>
            </p:extLst>
          </p:nvPr>
        </p:nvGraphicFramePr>
        <p:xfrm>
          <a:off x="533400" y="1676400"/>
          <a:ext cx="820704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6004230" imgH="3401163" progId="Word.Document.12">
                  <p:embed/>
                </p:oleObj>
              </mc:Choice>
              <mc:Fallback>
                <p:oleObj name="Document" r:id="rId4" imgW="6004230" imgH="3401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676400"/>
                        <a:ext cx="8207046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5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11893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Table 5A.1: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Yield, Time to Maturity and Coupon Rates for Treasury Bonds and Notes as of February 16,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0502"/>
              </p:ext>
            </p:extLst>
          </p:nvPr>
        </p:nvGraphicFramePr>
        <p:xfrm>
          <a:off x="685800" y="2133600"/>
          <a:ext cx="7962879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6004230" imgH="2700416" progId="Word.Document.12">
                  <p:embed/>
                </p:oleObj>
              </mc:Choice>
              <mc:Fallback>
                <p:oleObj name="Document" r:id="rId4" imgW="6004230" imgH="2700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133600"/>
                        <a:ext cx="7962879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54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11893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Table 5A.1: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Yield, Time to Maturity and Coupon Rates for Treasury Bonds and Notes as of February 16,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54313" y="-593725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77646" imgH="228402" progId="Equation.DSMT4">
                  <p:embed/>
                </p:oleObj>
              </mc:Choice>
              <mc:Fallback>
                <p:oleObj name="Equation" r:id="rId3" imgW="177646" imgH="2284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-593725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4313" y="-593725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-593725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4313" y="-593725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77646" imgH="228402" progId="Equation.DSMT4">
                  <p:embed/>
                </p:oleObj>
              </mc:Choice>
              <mc:Fallback>
                <p:oleObj name="Equation" r:id="rId6" imgW="177646" imgH="2284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-593725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51853"/>
              </p:ext>
            </p:extLst>
          </p:nvPr>
        </p:nvGraphicFramePr>
        <p:xfrm>
          <a:off x="609600" y="2249886"/>
          <a:ext cx="8350290" cy="399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8" imgW="6004230" imgH="2875692" progId="Word.Document.12">
                  <p:embed/>
                </p:oleObj>
              </mc:Choice>
              <mc:Fallback>
                <p:oleObj name="Document" r:id="rId8" imgW="6004230" imgH="2875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2249886"/>
                        <a:ext cx="8350290" cy="3998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544404"/>
      </p:ext>
    </p:extLst>
  </p:cSld>
  <p:clrMapOvr>
    <a:masterClrMapping/>
  </p:clrMapOvr>
</p:sld>
</file>

<file path=ppt/theme/theme1.xml><?xml version="1.0" encoding="utf-8"?>
<a:theme xmlns:a="http://schemas.openxmlformats.org/drawingml/2006/main" name="SAPMDP Theme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 Theme</Template>
  <TotalTime>19</TotalTime>
  <Words>109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SAPMDP Theme</vt:lpstr>
      <vt:lpstr>Document</vt:lpstr>
      <vt:lpstr>Equation</vt:lpstr>
      <vt:lpstr>PowerPoint Presentation</vt:lpstr>
      <vt:lpstr>Table 5A.1: Yield, Time to Maturity and Coupon Rates for Treasury Bonds and Notes as of February 16, 2011</vt:lpstr>
      <vt:lpstr>Table 5A.1: Yield, Time to Maturity and Coupon Rates for Treasury Bonds and Notes as of February 16, 2011 (continued)</vt:lpstr>
      <vt:lpstr>Table 5A.1: Yield, Time to Maturity and Coupon Rates for Treasury Bonds and Notes as of February 16, 2011(continued)</vt:lpstr>
      <vt:lpstr>Table 5A.1: Yield, Time to Maturity and Coupon Rates for Treasury Bonds and Notes as of February 16, 2011(continued)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Research</dc:creator>
  <cp:lastModifiedBy>Research</cp:lastModifiedBy>
  <cp:revision>6</cp:revision>
  <dcterms:created xsi:type="dcterms:W3CDTF">2013-01-18T18:53:57Z</dcterms:created>
  <dcterms:modified xsi:type="dcterms:W3CDTF">2013-01-23T21:41:17Z</dcterms:modified>
</cp:coreProperties>
</file>